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50" d="100"/>
          <a:sy n="50" d="100"/>
        </p:scale>
        <p:origin x="1368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47B6-66DF-468C-820D-6D590D68A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CFB0E-DE28-4E1B-A563-1EC2F2F7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1829-A55F-44E8-AFE7-D64AA3FD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29EA-9DF3-40A3-8604-3FD33B4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9FC4-03C8-4394-8E52-C2804CED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F22E-81FC-45E5-BA93-26E53303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13085-D7A1-4E32-B615-308E4AB7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2F8F-C113-43A4-9BDE-274D4E6D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56C6E-AAC4-44C2-AF9A-AA530C36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5BE5-7E98-4583-B0B2-C10AD119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22358-0197-425D-9736-78167DB4D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F1836-9458-4DA2-AE0A-1574C45D1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7B6C-20CB-44A0-9E2B-812C9AC8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7407-C8B0-405F-9987-94486BD6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450D-EDD0-4490-922D-7E9F730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3D8F-5C7C-4B23-BB55-D6DED2D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0B00-8ADF-4544-AACA-3E53CC9F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E9DB-F36F-4AF5-8052-5A43235D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5ED1-63C6-48FD-9546-362349C3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545E7-542A-4ECF-AF2D-C23567E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81D-C805-4221-A9DA-89B90D76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33BD-8E8D-41CA-894D-7AC571DB0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C1FE-7742-4891-8DEB-22B5A4ED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ECFE-A233-4607-9851-3BB469DC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912F-5464-4ABF-B6FB-43A033FB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6E86-E4AE-4156-BE95-BFE4168D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B6DD-1936-479D-9DCD-0824A3CE1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D843B-F1BB-4E13-9C62-66B69267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DFEF5-63B7-4ABA-8CAB-2EB65B43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615FB-9B8C-4207-9B10-7AE9DE89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9BDC-D100-4339-B15A-980D45E5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F53B-9A8F-4775-9B8C-91E75549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54BA8-B039-4BA4-B922-43214D6F9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7E6EF-2C2E-47F5-9DD7-E27D3005C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7818B-47C7-4CB4-B5A4-8F372F099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50DD5-6866-4657-9F9D-F845B1C29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133-C194-4AC4-9DDD-0990C516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0A52E-31D9-460A-A5D7-EB64087A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EA4E4-1786-4114-8573-6BCE3DFD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9673-E4EB-4B9F-B7C1-7CD5BA2F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D76B4-C91B-4346-BD9E-37CE4B10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CDD9E-63F9-408A-BEB9-250C4BE5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FD8A4-9854-4C85-A736-F4475B90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BDFD-3898-47D7-99E9-628E4AF6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29267-6914-47D4-9821-4F29ACF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F869-0329-42F0-B59D-4DD3CF1D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073-EA56-420C-90E3-A411E29C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08B7-0889-4399-BD6D-71A26DC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645C6-D5C2-4C91-8BCC-F646B6EA9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A4ABE-ADD9-4438-B110-1C4719BC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C922B-4679-432D-BC0E-0F9E23D7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79D1-58CC-42A3-850B-FB8588B1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51F8-0E9F-42A5-9BB9-25D56105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4B729-BD0A-409E-AE20-3D2971830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013BD-28A0-44F5-B9FB-ACEA87881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65F-E069-4C8D-A1D3-2228A2D1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67F4-5986-49DC-9A93-10C2E2EB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8BC34-8273-49E5-AEB5-C3B4DCE1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99622-CA5C-4301-971C-27AB64CD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44D65-D57B-4AB8-8295-655C2B5D5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54B4-6D71-425F-9416-5441DAD40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5DA6-6588-4BAA-92A7-C66F804C556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4D8D-3ED0-4E03-94AF-0FC23968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CFEA-0B70-4EE4-8A05-496A5F996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C84CE9C-AAC5-4700-8249-D20F2D6E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6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96BB17D5-E83F-4090-A8D5-8C309B36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44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oard, bus, riding, person&#10;&#10;Description automatically generated">
            <a:extLst>
              <a:ext uri="{FF2B5EF4-FFF2-40B4-BE49-F238E27FC236}">
                <a16:creationId xmlns:a16="http://schemas.microsoft.com/office/drawing/2014/main" id="{432923E8-66DA-40FD-BFDE-2D531A15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1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5D9FB791-6BDF-475E-872F-E20AAC7E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39"/>
            <a:ext cx="12192000" cy="66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2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68A4A8F-DBE2-4382-8D84-A952731D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person, rail, sign&#10;&#10;Description automatically generated">
            <a:extLst>
              <a:ext uri="{FF2B5EF4-FFF2-40B4-BE49-F238E27FC236}">
                <a16:creationId xmlns:a16="http://schemas.microsoft.com/office/drawing/2014/main" id="{0782637D-7FA4-4DC4-B030-A19AEDC99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89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many, photo, different&#10;&#10;Description automatically generated">
            <a:extLst>
              <a:ext uri="{FF2B5EF4-FFF2-40B4-BE49-F238E27FC236}">
                <a16:creationId xmlns:a16="http://schemas.microsoft.com/office/drawing/2014/main" id="{B21F364A-6D04-4300-B0B8-B49F7A8D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93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CE440FE-151B-4113-9822-A51F9B2D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3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per, table, sign, many&#10;&#10;Description automatically generated">
            <a:extLst>
              <a:ext uri="{FF2B5EF4-FFF2-40B4-BE49-F238E27FC236}">
                <a16:creationId xmlns:a16="http://schemas.microsoft.com/office/drawing/2014/main" id="{60FA8B7C-BB59-4A8E-A4FD-10FF7182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67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C88B4B8-51C0-4CE9-9B5F-B13EB646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Timothy Howard</dc:creator>
  <cp:lastModifiedBy>Timothy Howard</cp:lastModifiedBy>
  <cp:revision>4</cp:revision>
  <dcterms:created xsi:type="dcterms:W3CDTF">2020-08-23T10:12:16Z</dcterms:created>
  <dcterms:modified xsi:type="dcterms:W3CDTF">2020-08-23T10:59:23Z</dcterms:modified>
</cp:coreProperties>
</file>